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8288000" cy="10287000"/>
  <p:notesSz cx="10287000" cy="18288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55" d="100"/>
          <a:sy n="55" d="100"/>
        </p:scale>
        <p:origin x="658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5559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</Words>
  <Application>Microsoft Office PowerPoint</Application>
  <PresentationFormat>사용자 지정</PresentationFormat>
  <Paragraphs>18</Paragraphs>
  <Slides>18</Slides>
  <Notes>18</Notes>
  <HiddenSlides>0</HiddenSlides>
  <MMClips>0</MMClips>
  <ScaleCrop>false</ScaleCrop>
  <HeadingPairs>
    <vt:vector size="6" baseType="variant">
      <vt:variant>
        <vt:lpstr>사용한 글꼴</vt:lpstr>
      </vt:variant>
      <vt:variant>
        <vt:i4>1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0" baseType="lpstr">
      <vt:lpstr>Arial</vt:lpstr>
      <vt:lpstr>Office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sj l</cp:lastModifiedBy>
  <cp:revision>1</cp:revision>
  <dcterms:created xsi:type="dcterms:W3CDTF">2024-11-27T06:28:07Z</dcterms:created>
  <dcterms:modified xsi:type="dcterms:W3CDTF">2024-11-27T06:28:27Z</dcterms:modified>
</cp:coreProperties>
</file>